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0" r:id="rId7"/>
    <p:sldId id="263" r:id="rId8"/>
    <p:sldId id="262" r:id="rId9"/>
    <p:sldId id="264" r:id="rId10"/>
    <p:sldId id="265" r:id="rId11"/>
    <p:sldId id="267" r:id="rId12"/>
    <p:sldId id="266" r:id="rId13"/>
  </p:sldIdLst>
  <p:sldSz cx="9144000" cy="5143500" type="screen16x9"/>
  <p:notesSz cx="6858000" cy="9144000"/>
  <p:embeddedFontLst>
    <p:embeddedFont>
      <p:font typeface="Manrope" panose="020B0604020202020204" charset="0"/>
      <p:regular r:id="rId15"/>
      <p:bold r:id="rId16"/>
    </p:embeddedFont>
    <p:embeddedFont>
      <p:font typeface="Manrope SemiBol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9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84C790E2-C3BC-1037-A40F-11BA460A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>
            <a:extLst>
              <a:ext uri="{FF2B5EF4-FFF2-40B4-BE49-F238E27FC236}">
                <a16:creationId xmlns:a16="http://schemas.microsoft.com/office/drawing/2014/main" id="{6F8B0ACD-7A80-C387-DBAC-F1FEE47C7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>
            <a:extLst>
              <a:ext uri="{FF2B5EF4-FFF2-40B4-BE49-F238E27FC236}">
                <a16:creationId xmlns:a16="http://schemas.microsoft.com/office/drawing/2014/main" id="{238E818C-27DE-7369-5B48-7765FD428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2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9174485-C4CD-71DE-61C9-7C182BD1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FF3817B8-08EF-A7A9-9CA1-ADFE3FDB5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B30E7D4C-848D-B5C9-263E-786711C40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2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1700" y="3458404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</a:t>
            </a:r>
            <a:r>
              <a:rPr lang="en-GB" sz="1600" b="1" u="sng" dirty="0">
                <a:solidFill>
                  <a:srgbClr val="00206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Concept Crew</a:t>
            </a:r>
            <a:endParaRPr sz="1600" b="1" u="sng" dirty="0">
              <a:solidFill>
                <a:srgbClr val="00206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643" y="4634984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70000"/>
              </a:lnSpc>
            </a:pPr>
            <a:r>
              <a:rPr lang="en-GB" sz="1500" b="1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</a:t>
            </a:r>
            <a:r>
              <a:rPr lang="en-IN" sz="1500" b="1" dirty="0"/>
              <a:t>Transforming digital behaviour into loan eligibility for the next billion users.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903155"/>
            <a:ext cx="8520600" cy="63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FF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 Shivansh Tripathi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>
              <a:solidFill>
                <a:srgbClr val="FF000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B05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member Name: DEEPANSHU</a:t>
            </a:r>
            <a:endParaRPr sz="1200" b="1" dirty="0">
              <a:solidFill>
                <a:srgbClr val="00B05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B047D-6D9B-8B39-0E24-AB02A7B0D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257" y="3555148"/>
            <a:ext cx="852902" cy="8251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881D6-F8B4-9916-A665-0E75594DF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064"/>
            <a:ext cx="9144000" cy="45354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98A90A8-B178-B879-C1CB-F8FB8779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>
            <a:extLst>
              <a:ext uri="{FF2B5EF4-FFF2-40B4-BE49-F238E27FC236}">
                <a16:creationId xmlns:a16="http://schemas.microsoft.com/office/drawing/2014/main" id="{A47E368D-E8F6-DB1A-FC1C-4466A94E2B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>
            <a:extLst>
              <a:ext uri="{FF2B5EF4-FFF2-40B4-BE49-F238E27FC236}">
                <a16:creationId xmlns:a16="http://schemas.microsoft.com/office/drawing/2014/main" id="{A31BF6E6-170E-D3D8-D1D8-61094967CE5B}"/>
              </a:ext>
            </a:extLst>
          </p:cNvPr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438E0-CEF4-AD48-813D-99A5CE78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912"/>
            <a:ext cx="9144000" cy="47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48638-07C6-575C-F082-74928884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3800"/>
            <a:ext cx="9144000" cy="45395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50"/>
            <a:ext cx="62679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60AC5-2B55-2F54-3FA4-E4F3242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" y="533400"/>
            <a:ext cx="9144018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7A71E8A-779E-120A-7338-5812E57D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00A99463-E955-99E4-9381-BD1002CB56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4EB52B6B-2657-8DB1-0955-B025A59C240A}"/>
              </a:ext>
            </a:extLst>
          </p:cNvPr>
          <p:cNvSpPr txBox="1"/>
          <p:nvPr/>
        </p:nvSpPr>
        <p:spPr>
          <a:xfrm>
            <a:off x="311700" y="863550"/>
            <a:ext cx="62679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3A2D7-C78B-6E38-748A-882742D3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871"/>
            <a:ext cx="9144000" cy="45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5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91B07-2E9E-0F99-6057-80C24877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104"/>
            <a:ext cx="9144000" cy="459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15000"/>
              </a:lnSpc>
              <a:buSzPts val="935"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A0345-48C2-B2C3-868F-57066002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4256"/>
            <a:ext cx="9144000" cy="4551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D042D-6698-CF3B-7FE3-4E896ED6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95" t="13078" r="6666" b="6204"/>
          <a:stretch>
            <a:fillRect/>
          </a:stretch>
        </p:blipFill>
        <p:spPr>
          <a:xfrm>
            <a:off x="101600" y="469900"/>
            <a:ext cx="891540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CA736-549E-5420-2688-CC1A887A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142"/>
            <a:ext cx="9144000" cy="4666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6B7E8-B7DC-2A52-FDD0-C65360958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064"/>
            <a:ext cx="9144000" cy="4535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31</Words>
  <Application>Microsoft Office PowerPoint</Application>
  <PresentationFormat>On-screen Show (16:9)</PresentationFormat>
  <Paragraphs>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Manrope SemiBold</vt:lpstr>
      <vt:lpstr>Arial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DEEPANSHU saini</dc:creator>
  <cp:lastModifiedBy>DEEPANSHU saini</cp:lastModifiedBy>
  <cp:revision>3</cp:revision>
  <dcterms:modified xsi:type="dcterms:W3CDTF">2026-01-25T10:21:57Z</dcterms:modified>
</cp:coreProperties>
</file>